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4" r:id="rId7"/>
    <p:sldId id="262" r:id="rId8"/>
    <p:sldId id="261" r:id="rId9"/>
    <p:sldId id="263" r:id="rId10"/>
    <p:sldId id="265" r:id="rId11"/>
    <p:sldId id="266" r:id="rId12"/>
    <p:sldId id="270" r:id="rId13"/>
    <p:sldId id="267" r:id="rId14"/>
    <p:sldId id="321" r:id="rId15"/>
    <p:sldId id="272" r:id="rId16"/>
    <p:sldId id="269" r:id="rId17"/>
    <p:sldId id="306" r:id="rId18"/>
    <p:sldId id="310" r:id="rId19"/>
    <p:sldId id="308" r:id="rId20"/>
    <p:sldId id="309" r:id="rId21"/>
    <p:sldId id="312" r:id="rId22"/>
    <p:sldId id="276" r:id="rId23"/>
    <p:sldId id="279" r:id="rId24"/>
    <p:sldId id="281" r:id="rId25"/>
    <p:sldId id="278" r:id="rId26"/>
    <p:sldId id="287" r:id="rId27"/>
    <p:sldId id="280" r:id="rId28"/>
    <p:sldId id="282" r:id="rId29"/>
    <p:sldId id="283" r:id="rId30"/>
    <p:sldId id="284" r:id="rId31"/>
    <p:sldId id="285" r:id="rId32"/>
    <p:sldId id="305" r:id="rId33"/>
    <p:sldId id="286" r:id="rId34"/>
    <p:sldId id="289" r:id="rId35"/>
    <p:sldId id="298" r:id="rId36"/>
    <p:sldId id="300" r:id="rId37"/>
    <p:sldId id="290" r:id="rId38"/>
    <p:sldId id="297" r:id="rId39"/>
    <p:sldId id="295" r:id="rId40"/>
    <p:sldId id="294" r:id="rId41"/>
    <p:sldId id="292" r:id="rId42"/>
    <p:sldId id="291" r:id="rId43"/>
    <p:sldId id="320" r:id="rId44"/>
    <p:sldId id="293" r:id="rId45"/>
    <p:sldId id="296" r:id="rId46"/>
    <p:sldId id="302" r:id="rId47"/>
    <p:sldId id="301" r:id="rId48"/>
    <p:sldId id="304" r:id="rId49"/>
    <p:sldId id="315" r:id="rId50"/>
    <p:sldId id="318" r:id="rId51"/>
    <p:sldId id="313" r:id="rId52"/>
    <p:sldId id="317" r:id="rId53"/>
    <p:sldId id="314" r:id="rId54"/>
    <p:sldId id="316" r:id="rId55"/>
    <p:sldId id="322" r:id="rId56"/>
    <p:sldId id="323" r:id="rId57"/>
    <p:sldId id="324" r:id="rId58"/>
    <p:sldId id="325" r:id="rId59"/>
    <p:sldId id="326" r:id="rId60"/>
    <p:sldId id="328" r:id="rId61"/>
    <p:sldId id="329" r:id="rId62"/>
    <p:sldId id="319" r:id="rId63"/>
    <p:sldId id="330" r:id="rId64"/>
    <p:sldId id="331" r:id="rId65"/>
    <p:sldId id="332" r:id="rId66"/>
    <p:sldId id="333" r:id="rId67"/>
    <p:sldId id="334" r:id="rId68"/>
    <p:sldId id="336" r:id="rId69"/>
    <p:sldId id="337" r:id="rId70"/>
    <p:sldId id="338" r:id="rId71"/>
    <p:sldId id="340" r:id="rId72"/>
    <p:sldId id="341" r:id="rId73"/>
    <p:sldId id="342" r:id="rId74"/>
    <p:sldId id="344" r:id="rId7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82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22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940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254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9834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07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340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90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20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414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46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" name="camera.wav"/>
          </p:stSnd>
        </p:sndAc>
      </p:transition>
    </mc:Choice>
    <mc:Fallback>
      <p:transition spd="slow" advClick="0" advTm="4000">
        <p:fade/>
        <p:sndAc>
          <p:stSnd>
            <p:snd r:embed="rId1" name="camera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B111-F48B-4E49-97D5-53F9916BB18F}" type="datetimeFigureOut">
              <a:rPr lang="fr-FR" smtClean="0"/>
              <a:t>13/11/2019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D6072-0A19-49FE-AF1A-FC09DB2EE7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19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13" name="camera.wav"/>
          </p:stSnd>
        </p:sndAc>
      </p:transition>
    </mc:Choice>
    <mc:Fallback>
      <p:transition spd="slow" advClick="0" advTm="4000">
        <p:fade/>
        <p:sndAc>
          <p:stSnd>
            <p:snd r:embed="rId13" name="camera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30437" y="6366294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2740"/>
            <a:ext cx="3611454" cy="270859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171" y="90202"/>
            <a:ext cx="4141829" cy="27651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38" y="1834488"/>
            <a:ext cx="4466427" cy="298085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2038"/>
            <a:ext cx="3611455" cy="263105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392" y="4049691"/>
            <a:ext cx="4145608" cy="232154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2001" y="1834488"/>
            <a:ext cx="220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Mont Garo –St  </a:t>
            </a:r>
            <a:r>
              <a:rPr lang="fr-FR" dirty="0" err="1"/>
              <a:t>Suliac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8843462" y="92973"/>
            <a:ext cx="2551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Coteau St Guénolé -Argol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98407" y="206001"/>
            <a:ext cx="28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Coteau du </a:t>
            </a:r>
            <a:r>
              <a:rPr lang="fr-FR" dirty="0" err="1"/>
              <a:t>Braden</a:t>
            </a:r>
            <a:r>
              <a:rPr lang="fr-FR" dirty="0"/>
              <a:t> - Quimper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60636" y="3583359"/>
            <a:ext cx="275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Coteau du </a:t>
            </a:r>
            <a:r>
              <a:rPr lang="fr-FR" dirty="0" err="1">
                <a:solidFill>
                  <a:srgbClr val="FFFF00"/>
                </a:solidFill>
              </a:rPr>
              <a:t>Fogot</a:t>
            </a:r>
            <a:r>
              <a:rPr lang="fr-FR" dirty="0">
                <a:solidFill>
                  <a:srgbClr val="FFFF00"/>
                </a:solidFill>
              </a:rPr>
              <a:t> - </a:t>
            </a:r>
            <a:r>
              <a:rPr lang="fr-FR" dirty="0" err="1">
                <a:solidFill>
                  <a:srgbClr val="FFFF00"/>
                </a:solidFill>
              </a:rPr>
              <a:t>Lopheret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350031" y="490663"/>
            <a:ext cx="2824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i="1" dirty="0"/>
              <a:t>Les vignes bretonnes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269398" y="5611992"/>
            <a:ext cx="2811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ARVB 16 Novembre 2019</a:t>
            </a:r>
          </a:p>
        </p:txBody>
      </p:sp>
    </p:spTree>
    <p:extLst>
      <p:ext uri="{BB962C8B-B14F-4D97-AF65-F5344CB8AC3E}">
        <p14:creationId xmlns:p14="http://schemas.microsoft.com/office/powerpoint/2010/main" val="408240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30437" y="6366294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79" y="94411"/>
            <a:ext cx="4807430" cy="640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7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95932" y="6478437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733" y="267417"/>
            <a:ext cx="9471804" cy="63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98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95931" y="6512943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898" y="0"/>
            <a:ext cx="8862204" cy="664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09667" y="6515100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0391" y="1244246"/>
            <a:ext cx="6415405" cy="41263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88187" y="836762"/>
            <a:ext cx="22725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Embouteillage </a:t>
            </a:r>
          </a:p>
          <a:p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au Coteau du </a:t>
            </a:r>
            <a:r>
              <a:rPr lang="fr-FR" dirty="0" err="1">
                <a:solidFill>
                  <a:schemeClr val="accent2">
                    <a:lumMod val="50000"/>
                  </a:schemeClr>
                </a:solidFill>
              </a:rPr>
              <a:t>Braden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 :</a:t>
            </a:r>
          </a:p>
          <a:p>
            <a:endParaRPr lang="fr-FR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accent2">
                    <a:lumMod val="50000"/>
                  </a:schemeClr>
                </a:solidFill>
              </a:rPr>
              <a:t>Ajustement manuel !</a:t>
            </a:r>
          </a:p>
          <a:p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5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5" y="258791"/>
            <a:ext cx="11220813" cy="630591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742536" y="345056"/>
            <a:ext cx="462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La cave du Coteau du </a:t>
            </a:r>
            <a:r>
              <a:rPr lang="fr-FR" dirty="0" err="1">
                <a:solidFill>
                  <a:schemeClr val="bg1"/>
                </a:solidFill>
              </a:rPr>
              <a:t>Braden</a:t>
            </a:r>
            <a:r>
              <a:rPr lang="fr-FR" dirty="0">
                <a:solidFill>
                  <a:schemeClr val="bg1"/>
                </a:solidFill>
              </a:rPr>
              <a:t> après l’étiquetage</a:t>
            </a:r>
          </a:p>
        </p:txBody>
      </p:sp>
    </p:spTree>
    <p:extLst>
      <p:ext uri="{BB962C8B-B14F-4D97-AF65-F5344CB8AC3E}">
        <p14:creationId xmlns:p14="http://schemas.microsoft.com/office/powerpoint/2010/main" val="36070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067"/>
            <a:ext cx="11907328" cy="66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5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82196" y="6470890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8896709" cy="653882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794294" y="181155"/>
            <a:ext cx="2155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accent2">
                    <a:lumMod val="50000"/>
                  </a:schemeClr>
                </a:solidFill>
              </a:rPr>
              <a:t>Le chai du </a:t>
            </a:r>
            <a:r>
              <a:rPr lang="fr-FR" sz="2000" dirty="0" err="1">
                <a:solidFill>
                  <a:schemeClr val="accent2">
                    <a:lumMod val="50000"/>
                  </a:schemeClr>
                </a:solidFill>
              </a:rPr>
              <a:t>Braden</a:t>
            </a:r>
            <a:endParaRPr lang="fr-FR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5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719" y="245479"/>
            <a:ext cx="8419335" cy="631059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90779" y="5798598"/>
            <a:ext cx="435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Coteau du </a:t>
            </a:r>
            <a:r>
              <a:rPr lang="fr-FR" sz="2800" dirty="0" err="1">
                <a:solidFill>
                  <a:srgbClr val="FFFF00"/>
                </a:solidFill>
              </a:rPr>
              <a:t>Fogot</a:t>
            </a:r>
            <a:r>
              <a:rPr lang="fr-FR" sz="2800" dirty="0">
                <a:solidFill>
                  <a:srgbClr val="FFFF00"/>
                </a:solidFill>
              </a:rPr>
              <a:t> -  </a:t>
            </a:r>
            <a:r>
              <a:rPr lang="fr-FR" sz="2800" dirty="0" err="1">
                <a:solidFill>
                  <a:srgbClr val="FFFF00"/>
                </a:solidFill>
              </a:rPr>
              <a:t>Loperhet</a:t>
            </a:r>
            <a:endParaRPr lang="fr-FR" sz="2800" dirty="0">
              <a:solidFill>
                <a:srgbClr val="FFFF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92178" y="5798598"/>
            <a:ext cx="245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Printemps 2019</a:t>
            </a:r>
          </a:p>
        </p:txBody>
      </p:sp>
    </p:spTree>
    <p:extLst>
      <p:ext uri="{BB962C8B-B14F-4D97-AF65-F5344CB8AC3E}">
        <p14:creationId xmlns:p14="http://schemas.microsoft.com/office/powerpoint/2010/main" val="112063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1" y="77638"/>
            <a:ext cx="6374920" cy="639648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89121" y="5676182"/>
            <a:ext cx="2743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Plantation en 2018</a:t>
            </a:r>
          </a:p>
        </p:txBody>
      </p:sp>
    </p:spTree>
    <p:extLst>
      <p:ext uri="{BB962C8B-B14F-4D97-AF65-F5344CB8AC3E}">
        <p14:creationId xmlns:p14="http://schemas.microsoft.com/office/powerpoint/2010/main" val="347236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59" y="224287"/>
            <a:ext cx="8376203" cy="640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9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87306" y="6521569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8698302" cy="652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85" y="97286"/>
            <a:ext cx="5224732" cy="63811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295290" y="5832106"/>
            <a:ext cx="19848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PRINTEMPS 2019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5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53" y="313214"/>
            <a:ext cx="10220145" cy="61738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50830" y="313214"/>
            <a:ext cx="693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L’Equipe du Coteau du </a:t>
            </a:r>
            <a:r>
              <a:rPr lang="fr-FR" sz="2800" b="1" dirty="0" err="1"/>
              <a:t>Fogot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528212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5" y="0"/>
            <a:ext cx="9893946" cy="66031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58084" y="103517"/>
            <a:ext cx="3830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Mont GARO  - St </a:t>
            </a:r>
            <a:r>
              <a:rPr lang="fr-FR" sz="2800" dirty="0" err="1"/>
              <a:t>Suliac</a:t>
            </a: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0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1" y="83563"/>
            <a:ext cx="9723985" cy="649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2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24" y="112469"/>
            <a:ext cx="9681255" cy="64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3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07" y="0"/>
            <a:ext cx="9603850" cy="640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4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</a:t>
            </a:r>
            <a:r>
              <a:rPr lang="fr-FR" sz="900" b="1" i="1" dirty="0" err="1"/>
              <a:t>àl</a:t>
            </a:r>
            <a:r>
              <a:rPr lang="fr-FR" sz="900" b="1" i="1" dirty="0"/>
              <a:t> 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85" y="120770"/>
            <a:ext cx="4827712" cy="63670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72585" y="6020725"/>
            <a:ext cx="4163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La Trésorière de l’ARVB aux vendanges</a:t>
            </a:r>
          </a:p>
        </p:txBody>
      </p:sp>
    </p:spTree>
    <p:extLst>
      <p:ext uri="{BB962C8B-B14F-4D97-AF65-F5344CB8AC3E}">
        <p14:creationId xmlns:p14="http://schemas.microsoft.com/office/powerpoint/2010/main" val="313286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67" y="0"/>
            <a:ext cx="9686729" cy="646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6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310" y="6573654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9849775" cy="657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6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25" y="109911"/>
            <a:ext cx="9733334" cy="64956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407434" y="6627168"/>
            <a:ext cx="58400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</p:spTree>
    <p:extLst>
      <p:ext uri="{BB962C8B-B14F-4D97-AF65-F5344CB8AC3E}">
        <p14:creationId xmlns:p14="http://schemas.microsoft.com/office/powerpoint/2010/main" val="20949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87304" y="6530195"/>
            <a:ext cx="5748069" cy="491706"/>
          </a:xfrm>
        </p:spPr>
        <p:txBody>
          <a:bodyPr>
            <a:normAutofit/>
          </a:bodyPr>
          <a:lstStyle/>
          <a:p>
            <a:r>
              <a:rPr lang="fr-FR" sz="9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r>
              <a:rPr lang="fr-FR" sz="1100" b="1" i="1" dirty="0">
                <a:latin typeface="+mn-lt"/>
              </a:rPr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175" y="339097"/>
            <a:ext cx="9205825" cy="625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5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16" y="112375"/>
            <a:ext cx="9670210" cy="64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1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19" y="103517"/>
            <a:ext cx="9387593" cy="652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3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3" y="181155"/>
            <a:ext cx="9954194" cy="62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78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" y="93836"/>
            <a:ext cx="11925685" cy="636629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63109" y="5739094"/>
            <a:ext cx="6659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L’Equipe du Mont Garo </a:t>
            </a:r>
          </a:p>
        </p:txBody>
      </p:sp>
    </p:spTree>
    <p:extLst>
      <p:ext uri="{BB962C8B-B14F-4D97-AF65-F5344CB8AC3E}">
        <p14:creationId xmlns:p14="http://schemas.microsoft.com/office/powerpoint/2010/main" val="198180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3999" y="0"/>
            <a:ext cx="8810445" cy="660783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98059" y="224287"/>
            <a:ext cx="4020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00B0F0"/>
                </a:solidFill>
              </a:rPr>
              <a:t>Coteau St Guénolé  - Argol</a:t>
            </a:r>
          </a:p>
        </p:txBody>
      </p:sp>
    </p:spTree>
    <p:extLst>
      <p:ext uri="{BB962C8B-B14F-4D97-AF65-F5344CB8AC3E}">
        <p14:creationId xmlns:p14="http://schemas.microsoft.com/office/powerpoint/2010/main" val="309417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09" y="0"/>
            <a:ext cx="9843351" cy="657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8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40" y="0"/>
            <a:ext cx="9661585" cy="664234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92371" y="6057673"/>
            <a:ext cx="866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L’entraide entre viticulteurs avec les Amis de la Vigne de Quimper</a:t>
            </a:r>
          </a:p>
        </p:txBody>
      </p:sp>
    </p:spTree>
    <p:extLst>
      <p:ext uri="{BB962C8B-B14F-4D97-AF65-F5344CB8AC3E}">
        <p14:creationId xmlns:p14="http://schemas.microsoft.com/office/powerpoint/2010/main" val="1953852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204" y="61085"/>
            <a:ext cx="9445926" cy="630622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711351" y="5804744"/>
            <a:ext cx="3554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Philippe à la </a:t>
            </a:r>
            <a:r>
              <a:rPr lang="fr-FR" sz="2400" dirty="0" err="1">
                <a:solidFill>
                  <a:srgbClr val="FFFF00"/>
                </a:solidFill>
              </a:rPr>
              <a:t>manoeuvre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8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8319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114" y="163901"/>
            <a:ext cx="9342409" cy="624225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71670" y="5595956"/>
            <a:ext cx="4514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L’Equipe du Coteau St Guénolé</a:t>
            </a:r>
          </a:p>
        </p:txBody>
      </p:sp>
    </p:spTree>
    <p:extLst>
      <p:ext uri="{BB962C8B-B14F-4D97-AF65-F5344CB8AC3E}">
        <p14:creationId xmlns:p14="http://schemas.microsoft.com/office/powerpoint/2010/main" val="250969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940" y="-34581"/>
            <a:ext cx="9394166" cy="666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6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75162" y="6612147"/>
            <a:ext cx="4756030" cy="491706"/>
          </a:xfrm>
        </p:spPr>
        <p:txBody>
          <a:bodyPr>
            <a:normAutofit fontScale="90000"/>
          </a:bodyPr>
          <a:lstStyle/>
          <a:p>
            <a:r>
              <a:rPr lang="fr-FR" sz="9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" y="146649"/>
            <a:ext cx="11348028" cy="63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37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52" y="120771"/>
            <a:ext cx="8449523" cy="633714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501674" y="5850043"/>
            <a:ext cx="608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Le chai du Coteau St Guénolé après rénovation </a:t>
            </a:r>
          </a:p>
        </p:txBody>
      </p:sp>
    </p:spTree>
    <p:extLst>
      <p:ext uri="{BB962C8B-B14F-4D97-AF65-F5344CB8AC3E}">
        <p14:creationId xmlns:p14="http://schemas.microsoft.com/office/powerpoint/2010/main" val="884209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63" y="-8702"/>
            <a:ext cx="9549442" cy="663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83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" y="254883"/>
            <a:ext cx="11053313" cy="621177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594230" y="5854418"/>
            <a:ext cx="7220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FF00"/>
                </a:solidFill>
              </a:rPr>
              <a:t>L’Entre deux maires breton</a:t>
            </a:r>
          </a:p>
        </p:txBody>
      </p:sp>
    </p:spTree>
    <p:extLst>
      <p:ext uri="{BB962C8B-B14F-4D97-AF65-F5344CB8AC3E}">
        <p14:creationId xmlns:p14="http://schemas.microsoft.com/office/powerpoint/2010/main" val="305990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2239" y="229641"/>
            <a:ext cx="8827699" cy="639752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331789" y="983412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Visite des amis  de </a:t>
            </a:r>
            <a:r>
              <a:rPr lang="fr-FR" sz="2400" dirty="0" err="1">
                <a:solidFill>
                  <a:schemeClr val="bg1"/>
                </a:solidFill>
              </a:rPr>
              <a:t>Loperhet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6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8" y="73250"/>
            <a:ext cx="10218219" cy="655391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029199" y="6050087"/>
            <a:ext cx="5057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La convivialité des  amis de St  Guénolé</a:t>
            </a:r>
          </a:p>
        </p:txBody>
      </p:sp>
    </p:spTree>
    <p:extLst>
      <p:ext uri="{BB962C8B-B14F-4D97-AF65-F5344CB8AC3E}">
        <p14:creationId xmlns:p14="http://schemas.microsoft.com/office/powerpoint/2010/main" val="160555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09621" y="153044"/>
            <a:ext cx="9023231" cy="64741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94362" y="5759859"/>
            <a:ext cx="5960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Parfois la neige arrive à l’ouest de la Bretagne</a:t>
            </a:r>
          </a:p>
        </p:txBody>
      </p:sp>
    </p:spTree>
    <p:extLst>
      <p:ext uri="{BB962C8B-B14F-4D97-AF65-F5344CB8AC3E}">
        <p14:creationId xmlns:p14="http://schemas.microsoft.com/office/powerpoint/2010/main" val="120869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45" y="0"/>
            <a:ext cx="9549441" cy="63921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flipH="1">
            <a:off x="2098949" y="5457934"/>
            <a:ext cx="7597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Vigne de </a:t>
            </a:r>
            <a:r>
              <a:rPr lang="fr-FR" sz="28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Tréffiagat</a:t>
            </a:r>
            <a:r>
              <a:rPr lang="fr-FR" sz="28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jeune plantation</a:t>
            </a:r>
          </a:p>
        </p:txBody>
      </p:sp>
    </p:spTree>
    <p:extLst>
      <p:ext uri="{BB962C8B-B14F-4D97-AF65-F5344CB8AC3E}">
        <p14:creationId xmlns:p14="http://schemas.microsoft.com/office/powerpoint/2010/main" val="68897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5928" y="431080"/>
            <a:ext cx="6332266" cy="58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8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4398" y="553290"/>
            <a:ext cx="6254629" cy="552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717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19" y="167760"/>
            <a:ext cx="9284898" cy="643530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537494" y="5917721"/>
            <a:ext cx="5206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Vigne </a:t>
            </a:r>
            <a:r>
              <a:rPr lang="fr-FR" sz="2800" dirty="0" err="1">
                <a:solidFill>
                  <a:srgbClr val="FFFF00"/>
                </a:solidFill>
              </a:rPr>
              <a:t>Lokournan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  <a:r>
              <a:rPr lang="fr-FR" sz="2800" dirty="0" err="1">
                <a:solidFill>
                  <a:srgbClr val="FFFF00"/>
                </a:solidFill>
              </a:rPr>
              <a:t>Pikpik</a:t>
            </a:r>
            <a:r>
              <a:rPr lang="fr-FR" sz="2800" dirty="0">
                <a:solidFill>
                  <a:srgbClr val="FFFF00"/>
                </a:solidFill>
              </a:rPr>
              <a:t> –St Renan</a:t>
            </a:r>
          </a:p>
        </p:txBody>
      </p:sp>
    </p:spTree>
    <p:extLst>
      <p:ext uri="{BB962C8B-B14F-4D97-AF65-F5344CB8AC3E}">
        <p14:creationId xmlns:p14="http://schemas.microsoft.com/office/powerpoint/2010/main" val="342682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3184" y="6538822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8188"/>
            <a:ext cx="9207260" cy="624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70" y="267419"/>
            <a:ext cx="10699630" cy="623080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30370" y="5788324"/>
            <a:ext cx="521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Les vendanges dans la bonne humeur</a:t>
            </a:r>
          </a:p>
        </p:txBody>
      </p:sp>
    </p:spTree>
    <p:extLst>
      <p:ext uri="{BB962C8B-B14F-4D97-AF65-F5344CB8AC3E}">
        <p14:creationId xmlns:p14="http://schemas.microsoft.com/office/powerpoint/2010/main" val="1674208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49" y="388189"/>
            <a:ext cx="9428673" cy="602123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477109" y="5710686"/>
            <a:ext cx="2269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Le tri est manuel</a:t>
            </a:r>
          </a:p>
        </p:txBody>
      </p:sp>
    </p:spTree>
    <p:extLst>
      <p:ext uri="{BB962C8B-B14F-4D97-AF65-F5344CB8AC3E}">
        <p14:creationId xmlns:p14="http://schemas.microsoft.com/office/powerpoint/2010/main" val="383364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499" y="254403"/>
            <a:ext cx="8850704" cy="62347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89253" y="5984825"/>
            <a:ext cx="1897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Le labo !</a:t>
            </a:r>
          </a:p>
        </p:txBody>
      </p:sp>
    </p:spTree>
    <p:extLst>
      <p:ext uri="{BB962C8B-B14F-4D97-AF65-F5344CB8AC3E}">
        <p14:creationId xmlns:p14="http://schemas.microsoft.com/office/powerpoint/2010/main" val="912535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82" y="138023"/>
            <a:ext cx="9211474" cy="63490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356340" y="508959"/>
            <a:ext cx="5408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Le contrôle est positif </a:t>
            </a:r>
            <a:r>
              <a:rPr lang="fr-FR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6955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la 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1" y="162187"/>
            <a:ext cx="11294853" cy="634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3" y="386758"/>
            <a:ext cx="11036595" cy="620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20" y="198407"/>
            <a:ext cx="10542436" cy="59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0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85" y="112143"/>
            <a:ext cx="5000445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785" y="112143"/>
            <a:ext cx="4996090" cy="62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3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438" y="-2237920"/>
            <a:ext cx="6603923" cy="880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70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13184" y="6521570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8" y="141528"/>
            <a:ext cx="9592574" cy="638004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94626" y="6133381"/>
            <a:ext cx="4915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4"/>
                </a:solidFill>
              </a:rPr>
              <a:t>L’équipe des membres actifs du Coteau du </a:t>
            </a:r>
            <a:r>
              <a:rPr lang="fr-FR" dirty="0" err="1">
                <a:solidFill>
                  <a:schemeClr val="accent4"/>
                </a:solidFill>
              </a:rPr>
              <a:t>Braden</a:t>
            </a:r>
            <a:r>
              <a:rPr lang="fr-FR" dirty="0">
                <a:solidFill>
                  <a:schemeClr val="accent4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3157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73" y="1"/>
            <a:ext cx="4977441" cy="642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9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695" y="47982"/>
            <a:ext cx="5762446" cy="65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88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33" y="367460"/>
            <a:ext cx="9943807" cy="559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07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385" y="241540"/>
            <a:ext cx="5008037" cy="62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5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034" y="113692"/>
            <a:ext cx="4077190" cy="651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9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396" y="55251"/>
            <a:ext cx="4930398" cy="657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16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094" y="84107"/>
            <a:ext cx="8571781" cy="642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96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08385" y="6627168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900" b="1" i="1" dirty="0"/>
              <a:t>ARVB-RF 11 2019  La consommation d’alcool nuit gravement à </a:t>
            </a:r>
            <a:r>
              <a:rPr lang="fr-FR" sz="900" b="1" i="1" dirty="0" smtClean="0"/>
              <a:t>la </a:t>
            </a:r>
            <a:r>
              <a:rPr lang="fr-FR" sz="900" b="1" i="1" dirty="0"/>
              <a:t>santé – A consommer avec modération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636" y="321334"/>
            <a:ext cx="8163465" cy="61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1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26031" y="6627168"/>
            <a:ext cx="4902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i="1" dirty="0" smtClean="0"/>
              <a:t>ARVB- RF – 11.2019 - L’abus d’alcool nuit  gravement à la santé. A consommer avec modération</a:t>
            </a:r>
            <a:endParaRPr lang="fr-FR" sz="9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381" y="181155"/>
            <a:ext cx="4140679" cy="63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8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26031" y="6627168"/>
            <a:ext cx="4902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i="1" dirty="0" smtClean="0"/>
              <a:t>ARVB- RF – 11.2019 - L’abus d’alcool nuit  gravement à la santé. A consommer avec modération</a:t>
            </a:r>
            <a:endParaRPr lang="fr-FR" sz="9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997" y="86263"/>
            <a:ext cx="4390846" cy="637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16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66535" y="6512943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13" y="127238"/>
            <a:ext cx="8591909" cy="64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26031" y="6627168"/>
            <a:ext cx="4902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i="1" dirty="0" smtClean="0"/>
              <a:t>ARVB- RF – 11.2019 - L’abus d’alcool nuit  gravement à la santé. A consommer avec modération</a:t>
            </a:r>
            <a:endParaRPr lang="fr-FR" sz="9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213" y="146648"/>
            <a:ext cx="4215212" cy="639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8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26031" y="6627168"/>
            <a:ext cx="4902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i="1" dirty="0" smtClean="0"/>
              <a:t>ARVB- RF – 11.2019 - L’abus d’alcool nuit  gravement à la santé. A consommer avec modération</a:t>
            </a:r>
            <a:endParaRPr lang="fr-FR" sz="9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85" y="207033"/>
            <a:ext cx="4572000" cy="62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1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26031" y="6627168"/>
            <a:ext cx="4902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i="1" dirty="0" smtClean="0"/>
              <a:t>ARVB- RF – 11.2019 - L’abus d’alcool nuit  gravement à la santé. A consommer avec modération</a:t>
            </a:r>
            <a:endParaRPr lang="fr-FR" sz="9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854" y="474453"/>
            <a:ext cx="4511614" cy="605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4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26031" y="6627168"/>
            <a:ext cx="49023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900" b="1" i="1" dirty="0" smtClean="0"/>
              <a:t>ARVB- RF – 11.2019 - L’abus d’alcool nuit  gravement à la santé. A consommer avec modération</a:t>
            </a:r>
            <a:endParaRPr lang="fr-FR" sz="900" b="1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8974" y="107846"/>
            <a:ext cx="4779360" cy="637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1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97" y="0"/>
            <a:ext cx="644393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0" y="537362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UN GRAND MERCI A TOUTES CELLES ET CEUX QUI ONT DONNÉ DE LEUR TEMPS ET MÊME DE LEUR ARGENT POUR RÉALISER CE MAGNIFIQUE CHAI QUI NOUS DONNERA UN TRÈS BON ’COTEAU DE LIOUSE 2019’,,,,</a:t>
            </a:r>
          </a:p>
        </p:txBody>
      </p:sp>
    </p:spTree>
    <p:extLst>
      <p:ext uri="{BB962C8B-B14F-4D97-AF65-F5344CB8AC3E}">
        <p14:creationId xmlns:p14="http://schemas.microsoft.com/office/powerpoint/2010/main" val="416867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87305" y="6495691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0" y="-156879"/>
            <a:ext cx="9324308" cy="656470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21766" y="6038491"/>
            <a:ext cx="650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L’  « assistante » du Secrétaire de l’ARVB aux vendanges du </a:t>
            </a:r>
            <a:r>
              <a:rPr lang="fr-FR" dirty="0" err="1">
                <a:solidFill>
                  <a:schemeClr val="bg1"/>
                </a:solidFill>
              </a:rPr>
              <a:t>Braden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4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64943" y="6487064"/>
            <a:ext cx="4756030" cy="491706"/>
          </a:xfrm>
        </p:spPr>
        <p:txBody>
          <a:bodyPr>
            <a:normAutofit/>
          </a:bodyPr>
          <a:lstStyle/>
          <a:p>
            <a:r>
              <a:rPr lang="fr-FR" sz="800" b="1" i="1" dirty="0">
                <a:latin typeface="+mn-lt"/>
              </a:rPr>
              <a:t>ARVB-RF 11 2019  La consommation d’alcool nuit gravement à la santé – A consommer avec modération</a:t>
            </a:r>
            <a:r>
              <a:rPr lang="fr-FR" sz="1100" b="1" i="1" dirty="0">
                <a:latin typeface="+mn-lt"/>
              </a:rPr>
              <a:t/>
            </a:r>
            <a:br>
              <a:rPr lang="fr-FR" sz="1100" b="1" i="1" dirty="0">
                <a:latin typeface="+mn-lt"/>
              </a:rPr>
            </a:br>
            <a:endParaRPr lang="fr-FR" sz="1100" b="1" i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0" y="0"/>
            <a:ext cx="9224513" cy="65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8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  <p:sndAc>
          <p:stSnd>
            <p:snd r:embed="rId2" name="camera.wav"/>
          </p:stSnd>
        </p:sndAc>
      </p:transition>
    </mc:Choice>
    <mc:Fallback>
      <p:transition spd="slow" advClick="0" advTm="4000">
        <p:fade/>
        <p:sndAc>
          <p:stSnd>
            <p:snd r:embed="rId2" name="camera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1386</Words>
  <Application>Microsoft Office PowerPoint</Application>
  <PresentationFormat>Grand écran</PresentationFormat>
  <Paragraphs>111</Paragraphs>
  <Slides>74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74</vt:i4>
      </vt:variant>
    </vt:vector>
  </HeadingPairs>
  <TitlesOfParts>
    <vt:vector size="78" baseType="lpstr">
      <vt:lpstr>Arial</vt:lpstr>
      <vt:lpstr>Calibri</vt:lpstr>
      <vt:lpstr>Calibri Light</vt:lpstr>
      <vt:lpstr>Thème Office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 </vt:lpstr>
      <vt:lpstr>ARVB-RF 11 2019  La consommation d’alcool nuit gravement à la santé – A consommer avec modération 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ARVB-RF 11 2019  La consommation d’alcool nuit gravement à la santé – A consommer avec modération </vt:lpstr>
      <vt:lpstr>Présentation PowerPoint</vt:lpstr>
      <vt:lpstr>Présentation PowerPoint</vt:lpstr>
      <vt:lpstr>ARVB-RF 11 2019  La consommation d’alcool nuit gravement à la santé – A consommer avec modération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ARVB-RF 11 2019  La consommation d’alcool nuit gravement à a santé – A consommer avec modération </dc:title>
  <dc:creator>Rémy</dc:creator>
  <cp:lastModifiedBy>Rémy</cp:lastModifiedBy>
  <cp:revision>34</cp:revision>
  <dcterms:created xsi:type="dcterms:W3CDTF">2019-11-11T14:20:59Z</dcterms:created>
  <dcterms:modified xsi:type="dcterms:W3CDTF">2019-11-13T17:45:46Z</dcterms:modified>
</cp:coreProperties>
</file>